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79" d="100"/>
          <a:sy n="79" d="100"/>
        </p:scale>
        <p:origin x="773" y="7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AEE136-1B23-A3C9-4C47-38122C1B1C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C54387C-862F-7D37-A5E3-79593D7A52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76CFD57-F6A2-E343-5415-ABBE6B233F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4007E-B93B-495E-BFF7-130F496EA3A5}" type="datetimeFigureOut">
              <a:rPr lang="zh-CN" altLang="en-US" smtClean="0"/>
              <a:t>2023/4/21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1C3C4B0-3CA0-83B7-DB42-F45E6400B1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04E40D3-5AAC-FB44-6CD7-8FD5E971FE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23E83-068D-4EC9-B26F-5984E191B79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08186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89F9894-5D4C-3718-90D3-5F5F4F3F9F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BFCE476-0CD9-CDAD-0878-C98A416771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4051D75-DA3B-1827-5A16-60606FCF54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4007E-B93B-495E-BFF7-130F496EA3A5}" type="datetimeFigureOut">
              <a:rPr lang="zh-CN" altLang="en-US" smtClean="0"/>
              <a:t>2023/4/21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96603A9-CCFC-D369-E805-78B61221B1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77A85E4-503C-0CA1-627B-384E06FEC5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23E83-068D-4EC9-B26F-5984E191B79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92859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D4DE40EE-73B3-047A-2FE6-CAB26DF75FB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25A3C85-004F-9785-9A38-740B21088B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083D113-E71F-7B2C-4945-BB23436A7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4007E-B93B-495E-BFF7-130F496EA3A5}" type="datetimeFigureOut">
              <a:rPr lang="zh-CN" altLang="en-US" smtClean="0"/>
              <a:t>2023/4/21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2533001-EF34-5A6E-4659-E4A57582E3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4BC9884-278F-D4DD-9A21-1971D4545F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23E83-068D-4EC9-B26F-5984E191B79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46709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B8ED6C-4B04-81D8-CFD7-95FAEAD5C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328EB44-90F4-402F-6A8B-340B963C14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6F1FF1B-5FBA-4700-3A63-4AB642E4B0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4007E-B93B-495E-BFF7-130F496EA3A5}" type="datetimeFigureOut">
              <a:rPr lang="zh-CN" altLang="en-US" smtClean="0"/>
              <a:t>2023/4/21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79484DD-0F75-8FAA-75A9-D214864049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7CEFB60-25EC-3F42-686A-03C1B18D6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23E83-068D-4EC9-B26F-5984E191B79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85803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DAB054-68C5-015B-F920-DE8EA6EB7B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0A6517F-A122-8832-D0BB-0AC1B15831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A2984E1-FBB0-4EC2-5C8F-E4ECE13ADA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4007E-B93B-495E-BFF7-130F496EA3A5}" type="datetimeFigureOut">
              <a:rPr lang="zh-CN" altLang="en-US" smtClean="0"/>
              <a:t>2023/4/21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F068E46-422D-C6D1-1C86-53D3F62A19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AC8A558-5234-9236-1D70-B63FB3FE2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23E83-068D-4EC9-B26F-5984E191B79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908909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9FC97E6-FC5C-C53E-8DE1-3904E8AC8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C2F4215-DD08-A25F-A134-F0E8F5A812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68DA98F-C966-5489-CC4B-E641BAEF3F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839A57E-C4C3-1E86-0F5A-A039143358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4007E-B93B-495E-BFF7-130F496EA3A5}" type="datetimeFigureOut">
              <a:rPr lang="zh-CN" altLang="en-US" smtClean="0"/>
              <a:t>2023/4/21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02C9DCB-87BC-1A45-F5E8-9C9169CA74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9C1AB59-1ADE-79D7-AECD-B3E039920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23E83-068D-4EC9-B26F-5984E191B79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87194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C6A212-1011-221D-4C15-216CFE5F6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0D4B104-F95E-2B8D-2F5F-AAC1A7767A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6F31727-3E52-0E0F-E42D-E0356129C1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A98988E-83D1-A74B-679C-89C787FBE5D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C88385D-59F3-FCF1-20B5-5992EAD1A2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62A10AC8-79F3-848E-BE8F-2568C8EB28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4007E-B93B-495E-BFF7-130F496EA3A5}" type="datetimeFigureOut">
              <a:rPr lang="zh-CN" altLang="en-US" smtClean="0"/>
              <a:t>2023/4/21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1B9E5CCD-2DC6-BFA2-DA8E-1E310FD1F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CCF162AC-643F-BE6E-4A35-DCD5DC04E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23E83-068D-4EC9-B26F-5984E191B79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14457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A118B6-A6D6-068C-AE9A-AD11555E89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2865721-4C8C-C3E7-DE65-2A66B4784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4007E-B93B-495E-BFF7-130F496EA3A5}" type="datetimeFigureOut">
              <a:rPr lang="zh-CN" altLang="en-US" smtClean="0"/>
              <a:t>2023/4/21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0CFDDEB-3139-A080-DC59-F2D1A932FA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19E7568-6ECB-2C6A-B0BE-0F2964D8A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23E83-068D-4EC9-B26F-5984E191B79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09182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D7ADC55-EE7B-B86C-43B7-3C2955C0AE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4007E-B93B-495E-BFF7-130F496EA3A5}" type="datetimeFigureOut">
              <a:rPr lang="zh-CN" altLang="en-US" smtClean="0"/>
              <a:t>2023/4/21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BE060D5D-BD48-3614-7F11-CA4630806B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200E749-AFC2-8CD0-60C7-167262A914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23E83-068D-4EC9-B26F-5984E191B79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43663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534046-1650-ADD0-BFDD-0061546C71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1E124C3-7749-6A26-3E9E-E522A7ED57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1D10986-F051-3D70-292F-581EB3C076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BD2EDC2-33DA-5DCF-8E0D-32673797DE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4007E-B93B-495E-BFF7-130F496EA3A5}" type="datetimeFigureOut">
              <a:rPr lang="zh-CN" altLang="en-US" smtClean="0"/>
              <a:t>2023/4/21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BBB043D-C4F9-00C3-B151-ED414695CF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95546B6-B9E1-40D5-EB5B-6146AB8CDB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23E83-068D-4EC9-B26F-5984E191B79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00846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2A325AF-2629-FCF8-165D-9379E0B1A1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6C26BA01-099C-68DE-CF74-B6CF0F529C9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5FE56A8-B338-94A9-F8F7-56625A89E4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5D0D6F3-7694-8620-527F-C5B9E75143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4007E-B93B-495E-BFF7-130F496EA3A5}" type="datetimeFigureOut">
              <a:rPr lang="zh-CN" altLang="en-US" smtClean="0"/>
              <a:t>2023/4/21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8B56567-CD48-F427-7B78-1C6F2DB3D7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FEA46FB-B90F-6490-9884-344B1B8AC9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23E83-068D-4EC9-B26F-5984E191B79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13537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232718EF-2CFF-139D-7769-B4B8BFF6C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4C4FDF0-25AD-85A9-6C71-9CD93F4DBF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3074EF4-646D-F947-FC35-698C9C2055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04007E-B93B-495E-BFF7-130F496EA3A5}" type="datetimeFigureOut">
              <a:rPr lang="zh-CN" altLang="en-US" smtClean="0"/>
              <a:t>2023/4/21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6E69890-E77B-9545-8263-DFD1F9E19C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6FDCB9D-1D8A-F028-0FDF-87336D924C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223E83-068D-4EC9-B26F-5984E191B79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49476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9B57DE5B-0689-F368-A1C0-0AF579B0C6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5574" y="1928603"/>
            <a:ext cx="6820852" cy="3000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411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FE35981-A201-80AE-3018-6EF83C6482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59" y="275785"/>
            <a:ext cx="7754432" cy="630643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A8843AF-9CC2-8B8F-DBB6-FCA2A87CC1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7964" y="2935713"/>
            <a:ext cx="3477110" cy="1648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6468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DEB1989-DAB5-EE1C-9047-12D9FBEA8C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018" y="661601"/>
            <a:ext cx="11745964" cy="5534797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EFA7ECAA-73E9-F59F-6EAE-4E01C73C8E34}"/>
              </a:ext>
            </a:extLst>
          </p:cNvPr>
          <p:cNvSpPr txBox="1"/>
          <p:nvPr/>
        </p:nvSpPr>
        <p:spPr>
          <a:xfrm>
            <a:off x="9280187" y="2213043"/>
            <a:ext cx="26887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将某个标志位进行置位然后等待另一个标志位置位，然后任务才继续</a:t>
            </a:r>
          </a:p>
        </p:txBody>
      </p:sp>
    </p:spTree>
    <p:extLst>
      <p:ext uri="{BB962C8B-B14F-4D97-AF65-F5344CB8AC3E}">
        <p14:creationId xmlns:p14="http://schemas.microsoft.com/office/powerpoint/2010/main" val="19319027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AF0B81D-5F26-1C14-A2BB-37D37F46CF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387" y="856891"/>
            <a:ext cx="11117226" cy="5144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1941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D7686D0-DD76-F410-E8D6-9CBECE7572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4561" y="0"/>
            <a:ext cx="6042878" cy="6858000"/>
          </a:xfrm>
          <a:prstGeom prst="rect">
            <a:avLst/>
          </a:prstGeom>
        </p:spPr>
      </p:pic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DC32FB38-E37F-AAEA-CF93-D24FF04856F7}"/>
              </a:ext>
            </a:extLst>
          </p:cNvPr>
          <p:cNvCxnSpPr>
            <a:cxnSpLocks/>
          </p:cNvCxnSpPr>
          <p:nvPr/>
        </p:nvCxnSpPr>
        <p:spPr>
          <a:xfrm flipH="1">
            <a:off x="7694579" y="1031132"/>
            <a:ext cx="1070042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2261C5DA-E075-A416-D0E9-0E02A2FAC6F9}"/>
              </a:ext>
            </a:extLst>
          </p:cNvPr>
          <p:cNvCxnSpPr>
            <a:cxnSpLocks/>
          </p:cNvCxnSpPr>
          <p:nvPr/>
        </p:nvCxnSpPr>
        <p:spPr>
          <a:xfrm flipH="1">
            <a:off x="6605081" y="1303506"/>
            <a:ext cx="1070042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E31C2EF3-4F7B-E657-6594-5BE8A020A43C}"/>
              </a:ext>
            </a:extLst>
          </p:cNvPr>
          <p:cNvCxnSpPr>
            <a:cxnSpLocks/>
          </p:cNvCxnSpPr>
          <p:nvPr/>
        </p:nvCxnSpPr>
        <p:spPr>
          <a:xfrm flipH="1">
            <a:off x="7256835" y="1780162"/>
            <a:ext cx="1070042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06899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F8B93A1-091B-BC98-A794-9C64F34335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110" y="1761414"/>
            <a:ext cx="11117226" cy="509658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0D78D0B-D7AC-8D6A-0949-2E7C843213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110" y="278382"/>
            <a:ext cx="5477639" cy="1028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6871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F841310-AC7C-99AD-46D4-4F6761CC05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8224"/>
            <a:ext cx="12192000" cy="420155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C45567F-B018-2EA2-98FC-66B18241F1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1393" y="5203730"/>
            <a:ext cx="3762900" cy="86689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395AD0D-0E81-573E-81BE-4CE30014B0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8395" y="5524512"/>
            <a:ext cx="2391109" cy="1076475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F9E41150-BA3A-C69B-0066-673587076600}"/>
              </a:ext>
            </a:extLst>
          </p:cNvPr>
          <p:cNvSpPr txBox="1"/>
          <p:nvPr/>
        </p:nvSpPr>
        <p:spPr>
          <a:xfrm>
            <a:off x="8278238" y="4986760"/>
            <a:ext cx="2480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按下两个按键后</a:t>
            </a:r>
          </a:p>
        </p:txBody>
      </p:sp>
    </p:spTree>
    <p:extLst>
      <p:ext uri="{BB962C8B-B14F-4D97-AF65-F5344CB8AC3E}">
        <p14:creationId xmlns:p14="http://schemas.microsoft.com/office/powerpoint/2010/main" val="25462051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284748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660438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F30BD11-EB17-2808-C7A2-F594C6166E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913" y="828312"/>
            <a:ext cx="10736173" cy="5201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2455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94BEA9F-EB1D-8B6C-BC4C-EB16EAB48B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086" y="437246"/>
            <a:ext cx="10278909" cy="133368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8960EB5-5542-83F5-E914-008EC73257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086" y="2200108"/>
            <a:ext cx="6630325" cy="3839111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66E9092-9E4A-26EE-A13C-0AD3D64CEF8D}"/>
              </a:ext>
            </a:extLst>
          </p:cNvPr>
          <p:cNvSpPr txBox="1"/>
          <p:nvPr/>
        </p:nvSpPr>
        <p:spPr>
          <a:xfrm>
            <a:off x="7636221" y="5510719"/>
            <a:ext cx="3725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根据宏定义决定数据类型是多少位</a:t>
            </a:r>
          </a:p>
        </p:txBody>
      </p:sp>
    </p:spTree>
    <p:extLst>
      <p:ext uri="{BB962C8B-B14F-4D97-AF65-F5344CB8AC3E}">
        <p14:creationId xmlns:p14="http://schemas.microsoft.com/office/powerpoint/2010/main" val="5546283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94F30A0-9468-2B25-F942-BDC8D259A4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992" y="1452286"/>
            <a:ext cx="10860016" cy="3953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8642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B8AF48E-736A-2554-AAF1-ACEE69F5B2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439" y="1395128"/>
            <a:ext cx="11079121" cy="4067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922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B4BB069-2C9A-4D4F-05EB-6D2C9D16D8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018" y="747338"/>
            <a:ext cx="11021963" cy="5363323"/>
          </a:xfrm>
          <a:prstGeom prst="rect">
            <a:avLst/>
          </a:prstGeom>
        </p:spPr>
      </p:pic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097B40B3-8849-E870-0653-0531CC54D8AD}"/>
              </a:ext>
            </a:extLst>
          </p:cNvPr>
          <p:cNvCxnSpPr>
            <a:cxnSpLocks/>
          </p:cNvCxnSpPr>
          <p:nvPr/>
        </p:nvCxnSpPr>
        <p:spPr>
          <a:xfrm flipH="1">
            <a:off x="7324928" y="4426084"/>
            <a:ext cx="1079770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F9F99788-E93D-56CB-F8C9-CF876AAC6FAC}"/>
              </a:ext>
            </a:extLst>
          </p:cNvPr>
          <p:cNvSpPr txBox="1"/>
          <p:nvPr/>
        </p:nvSpPr>
        <p:spPr>
          <a:xfrm>
            <a:off x="8492247" y="4173166"/>
            <a:ext cx="28015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设置等待某个标志位置位，任务再继续</a:t>
            </a:r>
          </a:p>
        </p:txBody>
      </p:sp>
    </p:spTree>
    <p:extLst>
      <p:ext uri="{BB962C8B-B14F-4D97-AF65-F5344CB8AC3E}">
        <p14:creationId xmlns:p14="http://schemas.microsoft.com/office/powerpoint/2010/main" val="3714101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48922B3-560B-B642-9831-737BA5231C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5547" y="1847629"/>
            <a:ext cx="7020905" cy="3162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8259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06E9A28-00B0-F7DE-F434-696C3AEC74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5442" y="875943"/>
            <a:ext cx="7821116" cy="5106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6659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7765C7E-017D-AE58-B947-DB961BEF18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7651" y="928338"/>
            <a:ext cx="9116697" cy="5001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5515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207</TotalTime>
  <Words>41</Words>
  <Application>Microsoft Office PowerPoint</Application>
  <PresentationFormat>宽屏</PresentationFormat>
  <Paragraphs>4</Paragraphs>
  <Slides>17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2" baseType="lpstr">
      <vt:lpstr>等线</vt:lpstr>
      <vt:lpstr>等线 Light</vt:lpstr>
      <vt:lpstr>微软雅黑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诚 先森</dc:creator>
  <cp:lastModifiedBy>诚 先森</cp:lastModifiedBy>
  <cp:revision>25</cp:revision>
  <dcterms:created xsi:type="dcterms:W3CDTF">2023-04-20T08:07:36Z</dcterms:created>
  <dcterms:modified xsi:type="dcterms:W3CDTF">2023-04-21T03:59:56Z</dcterms:modified>
</cp:coreProperties>
</file>